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519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1488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0496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6113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425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7764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22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629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5970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7236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404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A90FE-0D73-4B7B-9C81-70519B04CD82}" type="datetimeFigureOut">
              <a:rPr lang="zh-TW" altLang="en-US" smtClean="0"/>
              <a:t>2016/12/23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40CB7-510A-4226-97FE-FC502B2CC85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393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571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19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97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06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224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58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寬螢幕</PresentationFormat>
  <Paragraphs>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scott</dc:creator>
  <cp:lastModifiedBy>scott</cp:lastModifiedBy>
  <cp:revision>1</cp:revision>
  <dcterms:created xsi:type="dcterms:W3CDTF">2016-12-22T17:11:33Z</dcterms:created>
  <dcterms:modified xsi:type="dcterms:W3CDTF">2016-12-22T17:21:17Z</dcterms:modified>
</cp:coreProperties>
</file>

<file path=docProps/thumbnail.jpeg>
</file>